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21.03.2016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21.03.2016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21.03.2016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21.03.2016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21.03.2016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21.03.2016</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80112" y="5085184"/>
            <a:ext cx="3114869" cy="1281528"/>
          </a:xfrm>
        </p:spPr>
        <p:txBody>
          <a:bodyPr>
            <a:normAutofit fontScale="85000" lnSpcReduction="10000"/>
          </a:bodyPr>
          <a:lstStyle/>
          <a:p>
            <a:r>
              <a:rPr lang="ru-RU" dirty="0" smtClean="0">
                <a:solidFill>
                  <a:schemeClr val="tx1"/>
                </a:solidFill>
                <a:latin typeface="Times New Roman" pitchFamily="18" charset="0"/>
                <a:cs typeface="Times New Roman" pitchFamily="18" charset="0"/>
              </a:rPr>
              <a:t>Выполнил :ученик 8 «А» класса </a:t>
            </a:r>
            <a:r>
              <a:rPr lang="ru-RU" dirty="0" err="1" smtClean="0">
                <a:solidFill>
                  <a:schemeClr val="tx1"/>
                </a:solidFill>
                <a:latin typeface="Times New Roman" pitchFamily="18" charset="0"/>
                <a:cs typeface="Times New Roman" pitchFamily="18" charset="0"/>
              </a:rPr>
              <a:t>Мгбачи</a:t>
            </a:r>
            <a:r>
              <a:rPr lang="ru-RU" dirty="0" smtClean="0">
                <a:solidFill>
                  <a:schemeClr val="tx1"/>
                </a:solidFill>
                <a:latin typeface="Times New Roman" pitchFamily="18" charset="0"/>
                <a:cs typeface="Times New Roman" pitchFamily="18" charset="0"/>
              </a:rPr>
              <a:t> Рич.</a:t>
            </a:r>
          </a:p>
          <a:p>
            <a:r>
              <a:rPr lang="ru-RU" dirty="0" smtClean="0">
                <a:solidFill>
                  <a:schemeClr val="tx1"/>
                </a:solidFill>
                <a:latin typeface="Times New Roman" pitchFamily="18" charset="0"/>
                <a:cs typeface="Times New Roman" pitchFamily="18" charset="0"/>
              </a:rPr>
              <a:t>Руководитель: учитель географии </a:t>
            </a:r>
            <a:r>
              <a:rPr lang="ru-RU" dirty="0" err="1" smtClean="0">
                <a:solidFill>
                  <a:schemeClr val="tx1"/>
                </a:solidFill>
                <a:latin typeface="Times New Roman" pitchFamily="18" charset="0"/>
                <a:cs typeface="Times New Roman" pitchFamily="18" charset="0"/>
              </a:rPr>
              <a:t>Киприянова</a:t>
            </a:r>
            <a:r>
              <a:rPr lang="ru-RU" dirty="0" smtClean="0">
                <a:solidFill>
                  <a:schemeClr val="tx1"/>
                </a:solidFill>
                <a:latin typeface="Times New Roman" pitchFamily="18" charset="0"/>
                <a:cs typeface="Times New Roman" pitchFamily="18" charset="0"/>
              </a:rPr>
              <a:t> О.А </a:t>
            </a:r>
            <a:endParaRPr lang="ru-RU" dirty="0">
              <a:solidFill>
                <a:schemeClr val="tx1"/>
              </a:solidFill>
              <a:latin typeface="Times New Roman" pitchFamily="18" charset="0"/>
              <a:cs typeface="Times New Roman" pitchFamily="18" charset="0"/>
            </a:endParaRPr>
          </a:p>
        </p:txBody>
      </p:sp>
      <p:sp>
        <p:nvSpPr>
          <p:cNvPr id="2" name="Заголовок 1"/>
          <p:cNvSpPr>
            <a:spLocks noGrp="1"/>
          </p:cNvSpPr>
          <p:nvPr>
            <p:ph type="ctrTitle"/>
          </p:nvPr>
        </p:nvSpPr>
        <p:spPr>
          <a:xfrm>
            <a:off x="539553" y="332657"/>
            <a:ext cx="8136904" cy="3096344"/>
          </a:xfrm>
        </p:spPr>
        <p:txBody>
          <a:bodyPr/>
          <a:lstStyle/>
          <a:p>
            <a:pPr algn="ctr"/>
            <a:r>
              <a:rPr lang="ru-RU" dirty="0" smtClean="0">
                <a:solidFill>
                  <a:schemeClr val="tx1"/>
                </a:solidFill>
                <a:latin typeface="Times New Roman" pitchFamily="18" charset="0"/>
                <a:cs typeface="Times New Roman" pitchFamily="18" charset="0"/>
              </a:rPr>
              <a:t>История создания и освоения поселка Кукан.</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99851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836712"/>
            <a:ext cx="7992888" cy="4390235"/>
          </a:xfrm>
        </p:spPr>
        <p:txBody>
          <a:bodyPr/>
          <a:lstStyle/>
          <a:p>
            <a:pPr algn="just"/>
            <a:r>
              <a:rPr lang="ru-RU" dirty="0" smtClean="0"/>
              <a:t>Данные о современном населении пос. Кукан довольно противоречивы, но в среднем численность населения поселка составляет около 1000 человек( оценка на 2011год). В наши дни добраться до поселка можно не только на маршрутке, но и на личном авто, так как в 2013 году производился ремонт дороги. Общая длина трассы Биробиджан- Кукан составляет 84 километра. </a:t>
            </a:r>
          </a:p>
          <a:p>
            <a:pPr algn="just"/>
            <a:r>
              <a:rPr lang="ru-RU" dirty="0"/>
              <a:t>В посёлке находится администрация </a:t>
            </a:r>
            <a:r>
              <a:rPr lang="ru-RU" dirty="0" err="1"/>
              <a:t>Куканского</a:t>
            </a:r>
            <a:r>
              <a:rPr lang="ru-RU" dirty="0"/>
              <a:t> сельского поселения. Имеются средняя школа, фельдшерско-акушерский пункт, торговые </a:t>
            </a:r>
            <a:r>
              <a:rPr lang="ru-RU" dirty="0" smtClean="0"/>
              <a:t>предприятия, клуб, ЖКХ, милиция. Протяженность поселка Кукан: в длину 5 километров, в ширину 6. </a:t>
            </a:r>
            <a:endParaRPr lang="ru-RU" dirty="0"/>
          </a:p>
        </p:txBody>
      </p:sp>
    </p:spTree>
    <p:extLst>
      <p:ext uri="{BB962C8B-B14F-4D97-AF65-F5344CB8AC3E}">
        <p14:creationId xmlns:p14="http://schemas.microsoft.com/office/powerpoint/2010/main" val="884708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07504" y="1484784"/>
            <a:ext cx="8568952" cy="3816424"/>
          </a:xfrm>
        </p:spPr>
        <p:txBody>
          <a:bodyPr/>
          <a:lstStyle/>
          <a:p>
            <a:pPr algn="just"/>
            <a:r>
              <a:rPr lang="ru-RU" dirty="0" smtClean="0"/>
              <a:t> </a:t>
            </a:r>
            <a:r>
              <a:rPr lang="ru-RU" sz="2400" i="1" dirty="0" smtClean="0"/>
              <a:t>Название некоторых улиц поселка.</a:t>
            </a:r>
          </a:p>
          <a:p>
            <a:pPr algn="just"/>
            <a:r>
              <a:rPr lang="ru-RU" dirty="0" smtClean="0"/>
              <a:t>Улица </a:t>
            </a:r>
            <a:r>
              <a:rPr lang="ru-RU" dirty="0"/>
              <a:t>Анны Акинфиевой, улица Зелёная, улица Комсомольская, улица Лесная, улица Лесопильная, улица Луговая, улица Молодёжная, улица Набережная, улица Низменная, переулок Низменный, улица Новая, улица Пионерская, улица Победы, улица Садовая, улица Свободная, переулок Свободный, улица Северная, улица Советская, улица Сплавная, переулок Торговый, улица Угловая, улица Юбилейная</a:t>
            </a:r>
            <a:r>
              <a:rPr lang="ru-RU" dirty="0" smtClean="0"/>
              <a:t>.</a:t>
            </a:r>
          </a:p>
          <a:p>
            <a:pPr algn="just"/>
            <a:r>
              <a:rPr lang="ru-RU" dirty="0" smtClean="0"/>
              <a:t>Некоторые улицы названы в честь знаменитых людей Кукана.</a:t>
            </a:r>
            <a:endParaRPr lang="ru-RU" dirty="0"/>
          </a:p>
        </p:txBody>
      </p:sp>
    </p:spTree>
    <p:extLst>
      <p:ext uri="{BB962C8B-B14F-4D97-AF65-F5344CB8AC3E}">
        <p14:creationId xmlns:p14="http://schemas.microsoft.com/office/powerpoint/2010/main" val="2211072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95536" y="476672"/>
            <a:ext cx="8424936" cy="5976664"/>
          </a:xfrm>
        </p:spPr>
        <p:txBody>
          <a:bodyPr>
            <a:normAutofit fontScale="92500" lnSpcReduction="20000"/>
          </a:bodyPr>
          <a:lstStyle/>
          <a:p>
            <a:pPr algn="just"/>
            <a:r>
              <a:rPr lang="ru-RU" dirty="0" smtClean="0"/>
              <a:t>Пос. кукан всегда был славен отличной рыбалкой и охотой. Именно поэтому далеко неслучайным является название поселка</a:t>
            </a:r>
            <a:r>
              <a:rPr lang="ru-RU" dirty="0"/>
              <a:t>. </a:t>
            </a:r>
            <a:r>
              <a:rPr lang="ru-RU" dirty="0" err="1"/>
              <a:t>Кука́н</a:t>
            </a:r>
            <a:r>
              <a:rPr lang="ru-RU" dirty="0"/>
              <a:t> (англ. </a:t>
            </a:r>
            <a:r>
              <a:rPr lang="ru-RU" dirty="0" err="1"/>
              <a:t>Fish</a:t>
            </a:r>
            <a:r>
              <a:rPr lang="ru-RU" dirty="0"/>
              <a:t> </a:t>
            </a:r>
            <a:r>
              <a:rPr lang="ru-RU" dirty="0" err="1"/>
              <a:t>Stringer</a:t>
            </a:r>
            <a:r>
              <a:rPr lang="ru-RU" dirty="0"/>
              <a:t>) — приспособление для сохранения и переноса выловленной рыбы. Он представляет собой прочный шнур с проволочной петлёй на конце. Пойманную (крупную) рыбу, осторожно сняв с крючка, сажают на кукан. Для этого петля продевается в отверстие, сделанное ножом в мягкой ткани рта рыбы, около нижней челюсти, и рыба осторожно опускается в воду. Верхний конец шнура на берегу прикрепляют к вбитому в берег колышку, в лодке — подвязывают к фалу, вёсельной уключине или к специальной державке.</a:t>
            </a:r>
          </a:p>
          <a:p>
            <a:pPr algn="just"/>
            <a:endParaRPr lang="ru-RU" dirty="0"/>
          </a:p>
          <a:p>
            <a:pPr algn="just"/>
            <a:r>
              <a:rPr lang="ru-RU" dirty="0"/>
              <a:t>Некоторые рыболовы сооружают простейшие куканы так: к нижнему концу шнура привязывают палочку, с её помощью продевают под жабры рыбы шнур, затем опускают её в воду. И делают при этом большую ошибку. Рыба с верёвкой под жабрами быстро засыпает и портится. Надо стремиться не допустить повреждения кровеносных сосудов во рту рыбы (около языка и жабр). Если же крючок с приманкой прошел в глубь пищевода, надо отрезать поводок, не вынимая крючка.</a:t>
            </a:r>
          </a:p>
          <a:p>
            <a:pPr algn="just"/>
            <a:endParaRPr lang="ru-RU" dirty="0"/>
          </a:p>
          <a:p>
            <a:pPr algn="just"/>
            <a:r>
              <a:rPr lang="ru-RU" dirty="0"/>
              <a:t>В жаркие, солнечные дни рыба сохраняется на кукане лучше, если она опущена ближе ко дну. Для этого к кукану подвязывают небольшой груз.</a:t>
            </a:r>
          </a:p>
        </p:txBody>
      </p:sp>
    </p:spTree>
    <p:extLst>
      <p:ext uri="{BB962C8B-B14F-4D97-AF65-F5344CB8AC3E}">
        <p14:creationId xmlns:p14="http://schemas.microsoft.com/office/powerpoint/2010/main" val="609949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208912" cy="1584176"/>
          </a:xfrm>
        </p:spPr>
        <p:txBody>
          <a:bodyPr/>
          <a:lstStyle/>
          <a:p>
            <a:pPr algn="ctr"/>
            <a:r>
              <a:rPr lang="ru-RU" sz="4000" dirty="0" smtClean="0">
                <a:solidFill>
                  <a:schemeClr val="tx1"/>
                </a:solidFill>
                <a:latin typeface="Times New Roman" pitchFamily="18" charset="0"/>
                <a:cs typeface="Times New Roman" pitchFamily="18" charset="0"/>
              </a:rPr>
              <a:t>Из истории возникновения п. Кукан</a:t>
            </a:r>
            <a:endParaRPr lang="ru-RU" sz="4000" dirty="0">
              <a:solidFill>
                <a:schemeClr val="tx1"/>
              </a:solidFill>
              <a:latin typeface="Times New Roman" pitchFamily="18" charset="0"/>
              <a:cs typeface="Times New Roman" pitchFamily="18" charset="0"/>
            </a:endParaRPr>
          </a:p>
        </p:txBody>
      </p:sp>
      <p:sp>
        <p:nvSpPr>
          <p:cNvPr id="3" name="Текст 2"/>
          <p:cNvSpPr>
            <a:spLocks noGrp="1"/>
          </p:cNvSpPr>
          <p:nvPr>
            <p:ph type="body" idx="1"/>
          </p:nvPr>
        </p:nvSpPr>
        <p:spPr>
          <a:xfrm>
            <a:off x="323528" y="2276872"/>
            <a:ext cx="8424936" cy="4176464"/>
          </a:xfrm>
        </p:spPr>
        <p:txBody>
          <a:bodyPr>
            <a:normAutofit/>
          </a:bodyPr>
          <a:lstStyle/>
          <a:p>
            <a:pPr algn="just"/>
            <a:r>
              <a:rPr lang="ru-RU" dirty="0" smtClean="0"/>
              <a:t>На берегах рек Кукана, Кура и </a:t>
            </a:r>
            <a:r>
              <a:rPr lang="ru-RU" dirty="0" err="1" smtClean="0"/>
              <a:t>Урми</a:t>
            </a:r>
            <a:r>
              <a:rPr lang="ru-RU" dirty="0" smtClean="0"/>
              <a:t> издавна селились люди. Это были так называемые представители тунгусо-маньчжурских народов – нанайцы, якуты, эвены и </a:t>
            </a:r>
            <a:r>
              <a:rPr lang="ru-RU" dirty="0" err="1" smtClean="0"/>
              <a:t>ульчи</a:t>
            </a:r>
            <a:r>
              <a:rPr lang="ru-RU" dirty="0" smtClean="0"/>
              <a:t>. Эти люди в основном занимались рыбалкой и охотой и поэтому вели кочевой образ жизни, а значит и их стойбища зачастую меняли свое местоположение. Видимо поэтому самое первое официальное сведение о поселке кукан относится только к 1898 году, но даже об этих временах нам мало что известно. Зато по воспоминаниям местных старожил можно достаточно полно восстановить  историю поселка начиная с 30-х годов 20 века. </a:t>
            </a:r>
            <a:endParaRPr lang="ru-RU" dirty="0"/>
          </a:p>
        </p:txBody>
      </p:sp>
    </p:spTree>
    <p:extLst>
      <p:ext uri="{BB962C8B-B14F-4D97-AF65-F5344CB8AC3E}">
        <p14:creationId xmlns:p14="http://schemas.microsoft.com/office/powerpoint/2010/main" val="2872018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3600"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337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298727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endParaRPr lang="ru-RU"/>
          </a:p>
        </p:txBody>
      </p:sp>
      <p:sp>
        <p:nvSpPr>
          <p:cNvPr id="3" name="Заголовок 2"/>
          <p:cNvSpPr>
            <a:spLocks noGrp="1"/>
          </p:cNvSpPr>
          <p:nvPr>
            <p:ph type="ctrTitle"/>
          </p:nvPr>
        </p:nvSpPr>
        <p:spPr>
          <a:xfrm>
            <a:off x="827584" y="1196752"/>
            <a:ext cx="7175351" cy="1793167"/>
          </a:xfrm>
        </p:spPr>
        <p:txBody>
          <a:bodyPr/>
          <a:lstStyle/>
          <a:p>
            <a:endParaRPr lang="ru-RU"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000" cy="699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1080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352928" cy="6264696"/>
          </a:xfrm>
        </p:spPr>
        <p:txBody>
          <a:bodyPr>
            <a:normAutofit lnSpcReduction="10000"/>
          </a:bodyPr>
          <a:lstStyle/>
          <a:p>
            <a:r>
              <a:rPr lang="ru-RU" sz="2400" dirty="0" smtClean="0">
                <a:latin typeface="Times New Roman" pitchFamily="18" charset="0"/>
                <a:cs typeface="Times New Roman" pitchFamily="18" charset="0"/>
              </a:rPr>
              <a:t>Актуальность данной темы связана с вопросами патриотизма, то есть любви к родной земле, а воспитать любовь в молодом человеке можно только путем глубокой краеведческой работы, в том числе и средством географии. </a:t>
            </a:r>
          </a:p>
          <a:p>
            <a:r>
              <a:rPr lang="ru-RU" sz="2400" dirty="0">
                <a:latin typeface="Times New Roman" pitchFamily="18" charset="0"/>
                <a:cs typeface="Times New Roman" pitchFamily="18" charset="0"/>
              </a:rPr>
              <a:t>Т</a:t>
            </a:r>
            <a:r>
              <a:rPr lang="ru-RU" sz="2400" dirty="0" smtClean="0">
                <a:latin typeface="Times New Roman" pitchFamily="18" charset="0"/>
                <a:cs typeface="Times New Roman" pitchFamily="18" charset="0"/>
              </a:rPr>
              <a:t>аким образом основной целью исследования следует считать реализацию краеведческого принципа в изучении географии , а основными задачами являются:</a:t>
            </a:r>
          </a:p>
          <a:p>
            <a:r>
              <a:rPr lang="ru-RU" sz="2400" dirty="0" smtClean="0">
                <a:latin typeface="Times New Roman" pitchFamily="18" charset="0"/>
                <a:cs typeface="Times New Roman" pitchFamily="18" charset="0"/>
              </a:rPr>
              <a:t>1. Ознакомление с научной литературой по данному вопросу.</a:t>
            </a:r>
          </a:p>
          <a:p>
            <a:r>
              <a:rPr lang="ru-RU" sz="2400" dirty="0" smtClean="0">
                <a:latin typeface="Times New Roman" pitchFamily="18" charset="0"/>
                <a:cs typeface="Times New Roman" pitchFamily="18" charset="0"/>
              </a:rPr>
              <a:t>2. </a:t>
            </a:r>
            <a:r>
              <a:rPr lang="ru-RU" sz="2400" dirty="0">
                <a:latin typeface="Times New Roman" pitchFamily="18" charset="0"/>
                <a:cs typeface="Times New Roman" pitchFamily="18" charset="0"/>
              </a:rPr>
              <a:t>О</a:t>
            </a:r>
            <a:r>
              <a:rPr lang="ru-RU" sz="2400" dirty="0" smtClean="0">
                <a:latin typeface="Times New Roman" pitchFamily="18" charset="0"/>
                <a:cs typeface="Times New Roman" pitchFamily="18" charset="0"/>
              </a:rPr>
              <a:t>бработку содержания краеведческого принципа.</a:t>
            </a:r>
          </a:p>
          <a:p>
            <a:r>
              <a:rPr lang="ru-RU" sz="2400" dirty="0" smtClean="0">
                <a:latin typeface="Times New Roman" pitchFamily="18" charset="0"/>
                <a:cs typeface="Times New Roman" pitchFamily="18" charset="0"/>
              </a:rPr>
              <a:t>3. Изучение методов практического использования данного принципа.</a:t>
            </a:r>
          </a:p>
          <a:p>
            <a:r>
              <a:rPr lang="ru-RU" sz="2400" dirty="0" smtClean="0">
                <a:latin typeface="Times New Roman" pitchFamily="18" charset="0"/>
                <a:cs typeface="Times New Roman" pitchFamily="18" charset="0"/>
              </a:rPr>
              <a:t>Вот почему объектом данной работы является территория поселка Кукан Хабаровского края. Предметом – реализация на практике краеведческого принципа в обучении географии.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451039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476672"/>
            <a:ext cx="7200800" cy="1512168"/>
          </a:xfrm>
        </p:spPr>
        <p:txBody>
          <a:bodyPr/>
          <a:lstStyle/>
          <a:p>
            <a:pPr algn="ctr"/>
            <a:r>
              <a:rPr lang="ru-RU" sz="4400" dirty="0" smtClean="0">
                <a:solidFill>
                  <a:schemeClr val="tx1"/>
                </a:solidFill>
              </a:rPr>
              <a:t>Краткая характеристика поселка Кукан</a:t>
            </a:r>
            <a:endParaRPr lang="ru-RU" sz="4400" dirty="0">
              <a:solidFill>
                <a:schemeClr val="tx1"/>
              </a:solidFill>
            </a:endParaRPr>
          </a:p>
        </p:txBody>
      </p:sp>
      <p:sp>
        <p:nvSpPr>
          <p:cNvPr id="3" name="Текст 2"/>
          <p:cNvSpPr>
            <a:spLocks noGrp="1"/>
          </p:cNvSpPr>
          <p:nvPr>
            <p:ph type="body" idx="1"/>
          </p:nvPr>
        </p:nvSpPr>
        <p:spPr>
          <a:xfrm>
            <a:off x="107504" y="2348880"/>
            <a:ext cx="4248472" cy="4176464"/>
          </a:xfrm>
        </p:spPr>
        <p:txBody>
          <a:bodyPr>
            <a:normAutofit fontScale="92500"/>
          </a:bodyPr>
          <a:lstStyle/>
          <a:p>
            <a:pPr algn="just"/>
            <a:r>
              <a:rPr lang="ru-RU" dirty="0" smtClean="0"/>
              <a:t>Небольшой таежный поселок лесорубов и рыбаков с названием кукан расположен на западе Хабаровского края у слияния двух рек: Кукан и </a:t>
            </a:r>
            <a:r>
              <a:rPr lang="ru-RU" dirty="0" err="1" smtClean="0"/>
              <a:t>Урми</a:t>
            </a:r>
            <a:r>
              <a:rPr lang="ru-RU" dirty="0" smtClean="0"/>
              <a:t>. Недалеко от Кукана находятся еще две деревни – древнее нанайское поселение </a:t>
            </a:r>
            <a:r>
              <a:rPr lang="ru-RU" dirty="0" err="1" smtClean="0"/>
              <a:t>Догордон</a:t>
            </a:r>
            <a:r>
              <a:rPr lang="ru-RU" dirty="0" smtClean="0"/>
              <a:t> и русская </a:t>
            </a:r>
            <a:r>
              <a:rPr lang="ru-RU" dirty="0" err="1" smtClean="0"/>
              <a:t>Наумовка,в</a:t>
            </a:r>
            <a:r>
              <a:rPr lang="ru-RU" dirty="0" smtClean="0"/>
              <a:t> которой долгое время находился пчелосовхоз. В советское время и в Кукане действовал Кур- </a:t>
            </a:r>
            <a:r>
              <a:rPr lang="ru-RU" dirty="0" err="1" smtClean="0"/>
              <a:t>Урмийский</a:t>
            </a:r>
            <a:r>
              <a:rPr lang="ru-RU" dirty="0" smtClean="0"/>
              <a:t> леспромхоз, местные работники рубили лес и сплавляли его по реке </a:t>
            </a:r>
            <a:r>
              <a:rPr lang="ru-RU" dirty="0" err="1" smtClean="0"/>
              <a:t>Урми</a:t>
            </a:r>
            <a:r>
              <a:rPr lang="ru-RU" dirty="0" smtClean="0"/>
              <a:t>. </a:t>
            </a: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2492896"/>
            <a:ext cx="4488483" cy="373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005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1" y="731520"/>
            <a:ext cx="7999040" cy="4894730"/>
          </a:xfrm>
        </p:spPr>
        <p:txBody>
          <a:bodyPr>
            <a:normAutofit/>
          </a:bodyPr>
          <a:lstStyle/>
          <a:p>
            <a:r>
              <a:rPr lang="ru-RU" dirty="0" smtClean="0"/>
              <a:t>Вся связь этих поселков с внешней цивилизацией осуществлялась по реке и по воздуху – в районе пос. Кукан есть аэропорт. В конце 70-х началось строительство и автодороги Биробиджан – Кукан. К 1984 году через болота, горы и непролазную тайгу была пробита тонкая нить грунтовой дороги длиной 82 километра. Для населения этих мест это была очень важная транспортная нить – годовой объём заготовок и вывозки древесины вырос до 300 тысяч кубометров, штат работников на предприятиях вырос до 750 человек.</a:t>
            </a:r>
            <a:endParaRPr lang="ru-RU" dirty="0"/>
          </a:p>
        </p:txBody>
      </p:sp>
    </p:spTree>
    <p:extLst>
      <p:ext uri="{BB962C8B-B14F-4D97-AF65-F5344CB8AC3E}">
        <p14:creationId xmlns:p14="http://schemas.microsoft.com/office/powerpoint/2010/main" val="3310931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endParaRPr lang="ru-RU"/>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44463"/>
            <a:ext cx="8748018" cy="6452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947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9512" y="620688"/>
            <a:ext cx="3816424" cy="5832648"/>
          </a:xfrm>
        </p:spPr>
        <p:txBody>
          <a:bodyPr>
            <a:normAutofit/>
          </a:bodyPr>
          <a:lstStyle/>
          <a:p>
            <a:pPr algn="just"/>
            <a:r>
              <a:rPr lang="ru-RU" dirty="0" smtClean="0"/>
              <a:t>Но уже к началу 90-х годов в районе наступил полный развал экономики- леспромхозы и пчелосовхозы стали закрываться, пассажирское судоходство по р. </a:t>
            </a:r>
            <a:r>
              <a:rPr lang="ru-RU" dirty="0" err="1" smtClean="0"/>
              <a:t>Урми</a:t>
            </a:r>
            <a:r>
              <a:rPr lang="ru-RU" dirty="0" smtClean="0"/>
              <a:t> и авиасообщение прекратилось вовсе, автомобильную дорогу обслуживать стало некому, за двадцать лет дорога пришла в полную негодность так как многие деревянные мосты пришли в аварийное состояние.</a:t>
            </a: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980728"/>
            <a:ext cx="4896544" cy="4089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5349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6840759" cy="1584176"/>
          </a:xfrm>
        </p:spPr>
        <p:txBody>
          <a:bodyPr/>
          <a:lstStyle/>
          <a:p>
            <a:pPr algn="ctr"/>
            <a:r>
              <a:rPr lang="ru-RU" sz="3600" dirty="0" smtClean="0">
                <a:solidFill>
                  <a:schemeClr val="tx1"/>
                </a:solidFill>
                <a:latin typeface="Times New Roman" pitchFamily="18" charset="0"/>
                <a:cs typeface="Times New Roman" pitchFamily="18" charset="0"/>
              </a:rPr>
              <a:t>Географическая характеристика поселка.</a:t>
            </a:r>
            <a:endParaRPr lang="ru-RU" sz="3600" dirty="0">
              <a:solidFill>
                <a:schemeClr val="tx1"/>
              </a:solidFill>
              <a:latin typeface="Times New Roman" pitchFamily="18" charset="0"/>
              <a:cs typeface="Times New Roman" pitchFamily="18" charset="0"/>
            </a:endParaRPr>
          </a:p>
        </p:txBody>
      </p:sp>
      <p:sp>
        <p:nvSpPr>
          <p:cNvPr id="3" name="Текст 2"/>
          <p:cNvSpPr>
            <a:spLocks noGrp="1"/>
          </p:cNvSpPr>
          <p:nvPr>
            <p:ph type="body" idx="1"/>
          </p:nvPr>
        </p:nvSpPr>
        <p:spPr>
          <a:xfrm>
            <a:off x="539552" y="2636912"/>
            <a:ext cx="7920880" cy="2806059"/>
          </a:xfrm>
        </p:spPr>
        <p:txBody>
          <a:bodyPr/>
          <a:lstStyle/>
          <a:p>
            <a:pPr algn="just"/>
            <a:r>
              <a:rPr lang="ru-RU" dirty="0"/>
              <a:t>Расположен на западе района, на правом берегу реки </a:t>
            </a:r>
            <a:r>
              <a:rPr lang="ru-RU" dirty="0" err="1"/>
              <a:t>Урми</a:t>
            </a:r>
            <a:r>
              <a:rPr lang="ru-RU" dirty="0"/>
              <a:t>, близ впадения в неё реки Кукан. Средняя высота над уровнем моря — 132 </a:t>
            </a:r>
            <a:r>
              <a:rPr lang="ru-RU" dirty="0" smtClean="0"/>
              <a:t>м. Посёлок </a:t>
            </a:r>
            <a:r>
              <a:rPr lang="ru-RU" dirty="0"/>
              <a:t>расположен в предгорье. Каждую весну река заливает всю местность на расстоянии 100—300 метров от берега. Местность в округе болотистая.</a:t>
            </a:r>
          </a:p>
        </p:txBody>
      </p:sp>
    </p:spTree>
    <p:extLst>
      <p:ext uri="{BB962C8B-B14F-4D97-AF65-F5344CB8AC3E}">
        <p14:creationId xmlns:p14="http://schemas.microsoft.com/office/powerpoint/2010/main" val="2767950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1995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122</TotalTime>
  <Words>890</Words>
  <Application>Microsoft Office PowerPoint</Application>
  <PresentationFormat>Экран (4:3)</PresentationFormat>
  <Paragraphs>27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История создания и освоения поселка Кукан.</vt:lpstr>
      <vt:lpstr>Презентация PowerPoint</vt:lpstr>
      <vt:lpstr>Презентация PowerPoint</vt:lpstr>
      <vt:lpstr>Краткая характеристика поселка Кукан</vt:lpstr>
      <vt:lpstr>Презентация PowerPoint</vt:lpstr>
      <vt:lpstr>Презентация PowerPoint</vt:lpstr>
      <vt:lpstr>Презентация PowerPoint</vt:lpstr>
      <vt:lpstr>Географическая характеристика поселка.</vt:lpstr>
      <vt:lpstr>Презентация PowerPoint</vt:lpstr>
      <vt:lpstr>Презентация PowerPoint</vt:lpstr>
      <vt:lpstr>Презентация PowerPoint</vt:lpstr>
      <vt:lpstr>Презентация PowerPoint</vt:lpstr>
      <vt:lpstr>Из истории возникновения п. Кукан</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создания и освоения поселка Кукан.</dc:title>
  <cp:lastModifiedBy>User</cp:lastModifiedBy>
  <cp:revision>12</cp:revision>
  <dcterms:modified xsi:type="dcterms:W3CDTF">2016-03-21T19:22:06Z</dcterms:modified>
</cp:coreProperties>
</file>