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1" r:id="rId3"/>
    <p:sldId id="280" r:id="rId4"/>
    <p:sldId id="256" r:id="rId5"/>
    <p:sldId id="257" r:id="rId6"/>
    <p:sldId id="258" r:id="rId7"/>
    <p:sldId id="265" r:id="rId8"/>
    <p:sldId id="266" r:id="rId9"/>
    <p:sldId id="267" r:id="rId10"/>
    <p:sldId id="268" r:id="rId11"/>
    <p:sldId id="259" r:id="rId12"/>
    <p:sldId id="260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8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9" r:id="rId33"/>
    <p:sldId id="290" r:id="rId34"/>
    <p:sldId id="291" r:id="rId35"/>
    <p:sldId id="292" r:id="rId36"/>
    <p:sldId id="293" r:id="rId37"/>
    <p:sldId id="262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6" r:id="rId47"/>
    <p:sldId id="307" r:id="rId48"/>
    <p:sldId id="308" r:id="rId49"/>
    <p:sldId id="309" r:id="rId50"/>
    <p:sldId id="302" r:id="rId51"/>
    <p:sldId id="310" r:id="rId52"/>
    <p:sldId id="303" r:id="rId53"/>
    <p:sldId id="311" r:id="rId54"/>
    <p:sldId id="304" r:id="rId55"/>
    <p:sldId id="312" r:id="rId56"/>
    <p:sldId id="313" r:id="rId57"/>
    <p:sldId id="314" r:id="rId58"/>
    <p:sldId id="316" r:id="rId59"/>
    <p:sldId id="315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303" autoAdjust="0"/>
  </p:normalViewPr>
  <p:slideViewPr>
    <p:cSldViewPr>
      <p:cViewPr varScale="1">
        <p:scale>
          <a:sx n="62" d="100"/>
          <a:sy n="62" d="100"/>
        </p:scale>
        <p:origin x="-159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i="1" dirty="0" smtClean="0"/>
              <a:t>« Бал в гимназии»</a:t>
            </a:r>
            <a:endParaRPr lang="ru-RU" i="1" dirty="0"/>
          </a:p>
        </p:txBody>
      </p:sp>
      <p:sp>
        <p:nvSpPr>
          <p:cNvPr id="6" name="Текст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550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7789614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8176945" cy="544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5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54562"/>
            <a:ext cx="7609117" cy="524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8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8136904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8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4" y="617984"/>
            <a:ext cx="7632848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8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7715143" cy="54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6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29" y="764704"/>
            <a:ext cx="7682245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6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15" y="764704"/>
            <a:ext cx="7632848" cy="506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1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784887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9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08720"/>
            <a:ext cx="734481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мероприятия: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/>
              <a:t>Повышение интереса к  истории,                               литературе ,музыке;</a:t>
            </a:r>
          </a:p>
          <a:p>
            <a:pPr algn="ctr"/>
            <a:r>
              <a:rPr lang="ru-RU" dirty="0" smtClean="0"/>
              <a:t>Развитие и проявление творческих способностей;</a:t>
            </a:r>
          </a:p>
          <a:p>
            <a:r>
              <a:rPr lang="ru-RU" dirty="0" smtClean="0"/>
              <a:t>Формирование нравственных качеств и коммуникативных умений.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732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7556441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6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40" y="764704"/>
            <a:ext cx="7488831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9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13" y="548680"/>
            <a:ext cx="756084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0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6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204864"/>
            <a:ext cx="6400800" cy="1152128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Гимназический бал </a:t>
            </a:r>
            <a:r>
              <a:rPr lang="ru-RU" i="1" dirty="0" smtClean="0"/>
              <a:t>2013 </a:t>
            </a:r>
            <a:r>
              <a:rPr lang="ru-RU" i="1" dirty="0" smtClean="0"/>
              <a:t>года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40638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7"/>
            <a:ext cx="8780163" cy="510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6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8568952" cy="571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8117049" cy="533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7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376"/>
            <a:ext cx="9144000" cy="559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5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0648"/>
            <a:ext cx="7901837" cy="640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3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132856"/>
            <a:ext cx="6472808" cy="1440160"/>
          </a:xfrm>
        </p:spPr>
        <p:txBody>
          <a:bodyPr>
            <a:normAutofit/>
          </a:bodyPr>
          <a:lstStyle/>
          <a:p>
            <a:r>
              <a:rPr lang="ru-RU" i="1" dirty="0" smtClean="0"/>
              <a:t>« Пушкинский бал»       </a:t>
            </a:r>
            <a:r>
              <a:rPr lang="ru-RU" i="1" dirty="0" smtClean="0"/>
              <a:t>2012 </a:t>
            </a:r>
            <a:r>
              <a:rPr lang="ru-RU" i="1" dirty="0" smtClean="0"/>
              <a:t>года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06915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6"/>
            <a:ext cx="8712968" cy="572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2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376"/>
            <a:ext cx="9144000" cy="559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9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764704"/>
            <a:ext cx="4536504" cy="53381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786" y="764704"/>
            <a:ext cx="3744416" cy="533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0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476672"/>
            <a:ext cx="4536503" cy="56166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207" y="476672"/>
            <a:ext cx="473524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9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8417018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5921"/>
            <a:ext cx="9144000" cy="526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6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404664"/>
            <a:ext cx="4032448" cy="56166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601" y="404664"/>
            <a:ext cx="388843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6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7"/>
            <a:ext cx="4464495" cy="54006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20687"/>
            <a:ext cx="4068960" cy="540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5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532"/>
            <a:ext cx="9144000" cy="546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i="1" dirty="0" smtClean="0">
                <a:latin typeface="Monotype Corsiva" panose="03010101010201010101" pitchFamily="66" charset="0"/>
                <a:cs typeface="FreesiaUPC" panose="020B0604020202020204" pitchFamily="34" charset="-34"/>
              </a:rPr>
              <a:t>В  гимназии   бал</a:t>
            </a:r>
            <a:endParaRPr lang="ru-RU" b="1" i="1" dirty="0">
              <a:latin typeface="Monotype Corsiva" panose="03010101010201010101" pitchFamily="66" charset="0"/>
              <a:cs typeface="FreesiaUPC" panose="020B0604020202020204" pitchFamily="34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latin typeface="Monotype Corsiva" panose="03010101010201010101" pitchFamily="66" charset="0"/>
              </a:rPr>
              <a:t>год 2014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32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80728"/>
            <a:ext cx="734481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атя\Desktop\фото\Новый 2015\Новая папка\гимназический бал 10 класс\IMG_0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0728"/>
            <a:ext cx="636454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98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Катя\Desktop\фото\Новый 2015\Новая папка\гимназический бал 10 класс\IMG_00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609" y="908720"/>
            <a:ext cx="5959254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22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Катя\Desktop\фото\Новый 2015\Новая папка\гимназический бал 10 класс\IMG_00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5792"/>
            <a:ext cx="7508986" cy="439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76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75" y="1484784"/>
            <a:ext cx="4175225" cy="400475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60848"/>
            <a:ext cx="4457070" cy="2986271"/>
          </a:xfrm>
        </p:spPr>
      </p:pic>
    </p:spTree>
    <p:extLst>
      <p:ext uri="{BB962C8B-B14F-4D97-AF65-F5344CB8AC3E}">
        <p14:creationId xmlns:p14="http://schemas.microsoft.com/office/powerpoint/2010/main" val="200539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Катя\Desktop\фото\Новый 2015\Новая папка\гимназический бал 10 класс\IMG_02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726808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85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13" y="1556792"/>
            <a:ext cx="2933059" cy="400580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56792"/>
            <a:ext cx="2864599" cy="4005808"/>
          </a:xfrm>
        </p:spPr>
      </p:pic>
    </p:spTree>
    <p:extLst>
      <p:ext uri="{BB962C8B-B14F-4D97-AF65-F5344CB8AC3E}">
        <p14:creationId xmlns:p14="http://schemas.microsoft.com/office/powerpoint/2010/main" val="336993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24744"/>
            <a:ext cx="6857401" cy="4577680"/>
          </a:xfrm>
        </p:spPr>
      </p:pic>
    </p:spTree>
    <p:extLst>
      <p:ext uri="{BB962C8B-B14F-4D97-AF65-F5344CB8AC3E}">
        <p14:creationId xmlns:p14="http://schemas.microsoft.com/office/powerpoint/2010/main" val="16089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96752"/>
            <a:ext cx="6642237" cy="4434047"/>
          </a:xfrm>
        </p:spPr>
      </p:pic>
    </p:spTree>
    <p:extLst>
      <p:ext uri="{BB962C8B-B14F-4D97-AF65-F5344CB8AC3E}">
        <p14:creationId xmlns:p14="http://schemas.microsoft.com/office/powerpoint/2010/main" val="8911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4744"/>
            <a:ext cx="6749532" cy="4505672"/>
          </a:xfrm>
        </p:spPr>
      </p:pic>
    </p:spTree>
    <p:extLst>
      <p:ext uri="{BB962C8B-B14F-4D97-AF65-F5344CB8AC3E}">
        <p14:creationId xmlns:p14="http://schemas.microsoft.com/office/powerpoint/2010/main" val="345264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96752"/>
            <a:ext cx="2914435" cy="436584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96752"/>
            <a:ext cx="3063821" cy="4365848"/>
          </a:xfrm>
        </p:spPr>
      </p:pic>
    </p:spTree>
    <p:extLst>
      <p:ext uri="{BB962C8B-B14F-4D97-AF65-F5344CB8AC3E}">
        <p14:creationId xmlns:p14="http://schemas.microsoft.com/office/powerpoint/2010/main" val="154543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3648" y="3284984"/>
            <a:ext cx="6248400" cy="2233830"/>
          </a:xfrm>
        </p:spPr>
        <p:txBody>
          <a:bodyPr>
            <a:noAutofit/>
          </a:bodyPr>
          <a:lstStyle/>
          <a:p>
            <a:endParaRPr lang="ru-RU" sz="13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663106"/>
            <a:ext cx="7704856" cy="520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5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22" y="1844824"/>
            <a:ext cx="3257990" cy="371777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329" y="1844824"/>
            <a:ext cx="2919774" cy="3717776"/>
          </a:xfrm>
        </p:spPr>
      </p:pic>
    </p:spTree>
    <p:extLst>
      <p:ext uri="{BB962C8B-B14F-4D97-AF65-F5344CB8AC3E}">
        <p14:creationId xmlns:p14="http://schemas.microsoft.com/office/powerpoint/2010/main" val="350062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96752"/>
            <a:ext cx="2914435" cy="436584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68760"/>
            <a:ext cx="2866366" cy="4293840"/>
          </a:xfrm>
        </p:spPr>
      </p:pic>
    </p:spTree>
    <p:extLst>
      <p:ext uri="{BB962C8B-B14F-4D97-AF65-F5344CB8AC3E}">
        <p14:creationId xmlns:p14="http://schemas.microsoft.com/office/powerpoint/2010/main" val="118409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68760"/>
            <a:ext cx="2690169" cy="429384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84586"/>
            <a:ext cx="2240320" cy="4278014"/>
          </a:xfrm>
        </p:spPr>
      </p:pic>
    </p:spTree>
    <p:extLst>
      <p:ext uri="{BB962C8B-B14F-4D97-AF65-F5344CB8AC3E}">
        <p14:creationId xmlns:p14="http://schemas.microsoft.com/office/powerpoint/2010/main" val="67910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84784"/>
            <a:ext cx="5996427" cy="4001616"/>
          </a:xfrm>
        </p:spPr>
      </p:pic>
    </p:spTree>
    <p:extLst>
      <p:ext uri="{BB962C8B-B14F-4D97-AF65-F5344CB8AC3E}">
        <p14:creationId xmlns:p14="http://schemas.microsoft.com/office/powerpoint/2010/main" val="286960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Катя\Desktop\фото\Новый 2015\Новая папка\гимназический бал 10 класс\IMG_04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056784" cy="423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59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96752"/>
            <a:ext cx="6426050" cy="4289648"/>
          </a:xfrm>
        </p:spPr>
      </p:pic>
    </p:spTree>
    <p:extLst>
      <p:ext uri="{BB962C8B-B14F-4D97-AF65-F5344CB8AC3E}">
        <p14:creationId xmlns:p14="http://schemas.microsoft.com/office/powerpoint/2010/main" val="256767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68760"/>
            <a:ext cx="6425572" cy="4289648"/>
          </a:xfrm>
        </p:spPr>
      </p:pic>
    </p:spTree>
    <p:extLst>
      <p:ext uri="{BB962C8B-B14F-4D97-AF65-F5344CB8AC3E}">
        <p14:creationId xmlns:p14="http://schemas.microsoft.com/office/powerpoint/2010/main" val="371319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68760"/>
            <a:ext cx="6533281" cy="4361656"/>
          </a:xfrm>
        </p:spPr>
      </p:pic>
    </p:spTree>
    <p:extLst>
      <p:ext uri="{BB962C8B-B14F-4D97-AF65-F5344CB8AC3E}">
        <p14:creationId xmlns:p14="http://schemas.microsoft.com/office/powerpoint/2010/main" val="269942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980728"/>
            <a:ext cx="6400800" cy="446449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Monotype Corsiva" panose="03010101010201010101" pitchFamily="66" charset="0"/>
              </a:rPr>
              <a:t>Танцуйте!</a:t>
            </a:r>
            <a:br>
              <a:rPr lang="ru-RU" sz="4000" b="1" dirty="0" smtClean="0">
                <a:latin typeface="Monotype Corsiva" panose="03010101010201010101" pitchFamily="66" charset="0"/>
              </a:rPr>
            </a:br>
            <a:r>
              <a:rPr lang="ru-RU" sz="4000" b="1" dirty="0" smtClean="0">
                <a:latin typeface="Monotype Corsiva" panose="03010101010201010101" pitchFamily="66" charset="0"/>
              </a:rPr>
              <a:t>Устраивайте балы! </a:t>
            </a:r>
            <a:br>
              <a:rPr lang="ru-RU" sz="4000" b="1" dirty="0" smtClean="0">
                <a:latin typeface="Monotype Corsiva" panose="03010101010201010101" pitchFamily="66" charset="0"/>
              </a:rPr>
            </a:br>
            <a:r>
              <a:rPr lang="ru-RU" sz="4000" b="1" dirty="0" smtClean="0">
                <a:latin typeface="Monotype Corsiva" panose="03010101010201010101" pitchFamily="66" charset="0"/>
              </a:rPr>
              <a:t>Желаем вам удачи </a:t>
            </a:r>
            <a:br>
              <a:rPr lang="ru-RU" sz="4000" b="1" dirty="0" smtClean="0">
                <a:latin typeface="Monotype Corsiva" panose="03010101010201010101" pitchFamily="66" charset="0"/>
              </a:rPr>
            </a:br>
            <a:r>
              <a:rPr lang="ru-RU" sz="4000" b="1" dirty="0" smtClean="0">
                <a:latin typeface="Monotype Corsiva" panose="03010101010201010101" pitchFamily="66" charset="0"/>
              </a:rPr>
              <a:t>и отличного настроения!</a:t>
            </a:r>
            <a:endParaRPr lang="ru-RU" sz="40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60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203495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Monotype Corsiva" panose="03010101010201010101" pitchFamily="66" charset="0"/>
              </a:rPr>
              <a:t>Спасибо </a:t>
            </a:r>
            <a:br>
              <a:rPr lang="ru-RU" sz="4000" b="1" dirty="0" smtClean="0">
                <a:latin typeface="Monotype Corsiva" panose="03010101010201010101" pitchFamily="66" charset="0"/>
              </a:rPr>
            </a:br>
            <a:r>
              <a:rPr lang="ru-RU" sz="4000" b="1" dirty="0" smtClean="0">
                <a:latin typeface="Monotype Corsiva" panose="03010101010201010101" pitchFamily="66" charset="0"/>
              </a:rPr>
              <a:t>за </a:t>
            </a:r>
            <a:br>
              <a:rPr lang="ru-RU" sz="4000" b="1" dirty="0" smtClean="0">
                <a:latin typeface="Monotype Corsiva" panose="03010101010201010101" pitchFamily="66" charset="0"/>
              </a:rPr>
            </a:br>
            <a:r>
              <a:rPr lang="ru-RU" sz="4000" b="1" dirty="0" smtClean="0">
                <a:latin typeface="Monotype Corsiva" panose="03010101010201010101" pitchFamily="66" charset="0"/>
              </a:rPr>
              <a:t>внимание!</a:t>
            </a:r>
            <a:endParaRPr lang="ru-RU" sz="40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29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80728"/>
            <a:ext cx="7560840" cy="4968875"/>
          </a:xfrm>
        </p:spPr>
      </p:pic>
    </p:spTree>
    <p:extLst>
      <p:ext uri="{BB962C8B-B14F-4D97-AF65-F5344CB8AC3E}">
        <p14:creationId xmlns:p14="http://schemas.microsoft.com/office/powerpoint/2010/main" val="59990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764704"/>
            <a:ext cx="7147924" cy="507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0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7770256" cy="550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6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24" y="764704"/>
            <a:ext cx="7687007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7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204</TotalTime>
  <Words>49</Words>
  <Application>Microsoft Office PowerPoint</Application>
  <PresentationFormat>Экран (4:3)</PresentationFormat>
  <Paragraphs>12</Paragraphs>
  <Slides>59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Кутюр</vt:lpstr>
      <vt:lpstr>« Бал в гимназии»</vt:lpstr>
      <vt:lpstr>Цель мероприятия:</vt:lpstr>
      <vt:lpstr>« Пушкинский бал»       2012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Гимназический бал 2013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 гимназии   бал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Танцуйте! Устраивайте балы!  Желаем вам удачи  и отличного настроения!</vt:lpstr>
      <vt:lpstr>Спасибо  за 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Собор парижской богоматери</dc:title>
  <dc:creator>user</dc:creator>
  <cp:lastModifiedBy>Катя</cp:lastModifiedBy>
  <cp:revision>24</cp:revision>
  <dcterms:created xsi:type="dcterms:W3CDTF">2015-11-24T09:24:14Z</dcterms:created>
  <dcterms:modified xsi:type="dcterms:W3CDTF">2015-12-15T06:05:01Z</dcterms:modified>
</cp:coreProperties>
</file>